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FBB91-5D5F-0345-B79D-E6CB1AA6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25624D-6167-AD4D-AA9B-2F46999E1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CE2C7-FE69-3643-8902-479B6C36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F0618-8415-3F44-ADD4-6F69DD29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C28838-40FB-004F-9BFC-EAEE410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2FC33-AE43-8843-8950-B53DB2E8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5ED96A-B65E-AA48-A14A-E7252F4F4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39A719-8335-0F41-87ED-BDFAC3D5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D36B7B-B956-2E47-84EB-B3EFC86C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EBCD9-927A-A04B-9FF5-A41095AF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82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8CCA99-47FE-D842-AA50-174E1E502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D89790-4A24-2947-9FD6-8A00502E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28C5CF-35B3-3249-A335-09118E92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41312-56D5-0B47-80CE-166AC7C4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C0CC9-E221-334C-B9C6-BC51F644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87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50A8D-9EF6-EA43-A4CE-5D7147F3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3D33D-C415-374C-BEF4-EDD6AE47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E758B9-5150-D64B-8599-29D9045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B043E6-AADB-744B-A30A-477F635F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7456F-AA86-AA4F-91DE-1223EFA5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9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15090-2848-C344-A089-E6371910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08F07E-B024-AD48-989F-E9DF71A0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3D8EC3-FC56-DE42-80E4-ACD246D3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21FED-FA07-5942-821C-997C6A21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0A1AE-D089-1C48-ACC3-3E693EDF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45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3F6EE-C8CC-7146-BDCD-3B86DF41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BD8027-6DD6-7146-AB1C-83BBDBB96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EAE128-BD10-DB4C-9E97-2CDBAC3D0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3C9E8C-2415-444C-A94F-FC624618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5EDFC2-27B4-3B48-B0B7-4170AF26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638303-54F0-3D4A-9F3C-A26363EA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96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00F7B-8071-8641-8197-0FB97294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5E370C-B1D1-B24E-99E8-C3A253FD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DA381E-D804-894E-922D-9522C80B0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68F04F-2775-5D47-BD5E-B6D504EAF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FE8CE6-005C-BA4B-89C3-CF9EBDF4F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5BE0DD-677A-9249-BB17-F708974A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BC55A7-E17C-054E-A67A-04E6F130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B18B66-23D6-E64B-90F0-0391544D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7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32A26-0405-D74E-8583-73C1DE65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56C6A6-0E44-044F-AA23-30D37B2C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1EE61C-2AAC-3447-942F-B0EC7D39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92DFF7-594D-8C47-AC6D-5080EAAB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6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920673-296A-4949-9563-2EAB7EB7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215140-63B4-3B42-A4E4-B1D71846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D6AB5F-BCA6-C447-968D-C1467CFB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6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64A5B-538F-E241-A19B-C938E729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58490-64A5-4A4A-9A15-E524E93F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A6D73F-CA84-E44F-A465-C82B9C83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89C96B-42A2-CA4D-8A57-3868A71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7925F9-93A7-484A-8EF6-28E42ED3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C5B3C0-FCB6-324B-AA42-EBE3EE84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5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3B580-8920-9B49-A5AE-534BDC07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AA17AE-D643-DA44-9F12-0CE3BF4D3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B5926A-C19A-2C4F-BCC9-863CC858E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9426A4-B3C5-934A-B9A8-923094D7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0C74EE-FF22-974B-ABFB-BDA5E4A4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177656-E725-AC40-82BE-479EE9D3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5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573BE1-2C26-3949-9528-8F7A307E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2521BB-3D23-4249-ABA2-25160F81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6A297B-2D60-084B-925A-8157E02E8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D78F-E973-6346-A6FF-9DA142494DF0}" type="datetimeFigureOut">
              <a:rPr lang="nl-NL" smtClean="0"/>
              <a:t>28-01-2021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05163-48D5-1647-99AC-741E97DAB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C0C51E-6FF1-964C-80D8-CB72B9765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92E6-AB5A-2545-8D7C-78ECA9EC3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04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02AA9B-AC9E-0B46-84E3-6FD80721A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2271449"/>
            <a:ext cx="6347918" cy="3670098"/>
          </a:xfrm>
        </p:spPr>
        <p:txBody>
          <a:bodyPr anchor="b">
            <a:normAutofit/>
          </a:bodyPr>
          <a:lstStyle/>
          <a:p>
            <a:pPr algn="l"/>
            <a:r>
              <a:rPr lang="nl-NL" sz="5600">
                <a:solidFill>
                  <a:srgbClr val="FFFFFF"/>
                </a:solidFill>
              </a:rPr>
              <a:t>Kennisclip Klimaat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795D90-BE9C-0943-A511-C25335ED1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544059"/>
            <a:ext cx="3633923" cy="2397488"/>
          </a:xfrm>
        </p:spPr>
        <p:txBody>
          <a:bodyPr anchor="ctr">
            <a:normAutofit/>
          </a:bodyPr>
          <a:lstStyle/>
          <a:p>
            <a:pPr algn="l"/>
            <a:r>
              <a:rPr lang="nl-NL" sz="2000">
                <a:solidFill>
                  <a:srgbClr val="FFFFFF"/>
                </a:solidFill>
              </a:rPr>
              <a:t>Klimaat in India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Audio Recording 28 jan. 2021 17:46:59" descr="Audio Recording 28 jan. 2021 17:46:59">
            <a:hlinkClick r:id="" action="ppaction://media"/>
            <a:extLst>
              <a:ext uri="{FF2B5EF4-FFF2-40B4-BE49-F238E27FC236}">
                <a16:creationId xmlns:a16="http://schemas.microsoft.com/office/drawing/2014/main" id="{C291141E-D5A1-374D-AE9A-1E17DA9B3E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252" y="103653"/>
            <a:ext cx="984194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21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6"/>
    </mc:Choice>
    <mc:Fallback>
      <p:transition spd="slow" advTm="7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566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9A5970-B36B-564E-B4C1-065B6E5F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nl-NL" sz="4800"/>
              <a:t>De verschillende klimaten in India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F39F83F-4A0F-D74D-B7F1-258D6FB9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478930"/>
            <a:ext cx="5221625" cy="590014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51870-164A-FA43-8A01-CC2C1C16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4 verschillende klimaten 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Gematigd 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Koud 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Tropisch 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Droog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Moesson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29"/>
    </mc:Choice>
    <mc:Fallback>
      <p:transition spd="slow" advTm="325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8CEA9-6D8F-604B-AA58-4B29E7EF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nl-NL" sz="5600"/>
              <a:t>Waarom deze klimaten?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lucht, berg, buiten, sneeuw&#10;&#10;Automatisch gegenereerde beschrijving">
            <a:extLst>
              <a:ext uri="{FF2B5EF4-FFF2-40B4-BE49-F238E27FC236}">
                <a16:creationId xmlns:a16="http://schemas.microsoft.com/office/drawing/2014/main" id="{0D195040-86B7-F54E-833B-A8F4B3EC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470891"/>
            <a:ext cx="5221625" cy="391621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33DDD-852A-DF47-867C-6A3CF694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Himalaya gebergte </a:t>
            </a:r>
          </a:p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Tharwoestijn </a:t>
            </a:r>
          </a:p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Hoogvlakte </a:t>
            </a:r>
          </a:p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Tropisch regenwoud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58"/>
    </mc:Choice>
    <mc:Fallback>
      <p:transition spd="slow" advTm="817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5829E8-14EA-724C-B06C-FE161667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nl-NL" sz="5600"/>
              <a:t>Leefbaarheid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ras, buiten, zoogdier, runderachtigen&#10;&#10;Automatisch gegenereerde beschrijving">
            <a:extLst>
              <a:ext uri="{FF2B5EF4-FFF2-40B4-BE49-F238E27FC236}">
                <a16:creationId xmlns:a16="http://schemas.microsoft.com/office/drawing/2014/main" id="{5C4609C3-94DA-4B48-8BF0-C8F0589DF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20" b="7553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8786CE-F407-7543-8835-8C26293E2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5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E7171-A69D-4A4E-98B7-4D57D7C0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Bergen, te nat en te droog gebied ongeschikt</a:t>
            </a:r>
          </a:p>
          <a:p>
            <a:r>
              <a:rPr lang="nl-NL" sz="2000">
                <a:solidFill>
                  <a:schemeClr val="tx1">
                    <a:alpha val="80000"/>
                  </a:schemeClr>
                </a:solidFill>
              </a:rPr>
              <a:t>Gangesvlakte heel vruchtbaar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5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24"/>
    </mc:Choice>
    <mc:Fallback>
      <p:transition spd="slow" advTm="6102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41</Words>
  <Application>Microsoft Macintosh PowerPoint</Application>
  <PresentationFormat>Breedbeeld</PresentationFormat>
  <Paragraphs>17</Paragraphs>
  <Slides>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Kennisclip Klimaat </vt:lpstr>
      <vt:lpstr>De verschillende klimaten in India</vt:lpstr>
      <vt:lpstr>Waarom deze klimaten?</vt:lpstr>
      <vt:lpstr>Leefbaarheid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Kennisclip Klimaat </dc:title>
  <dc:creator>Larissa Braak (0985238)</dc:creator>
  <cp:lastModifiedBy>Larissa Braak (0985238)</cp:lastModifiedBy>
  <cp:revision>4</cp:revision>
  <dcterms:created xsi:type="dcterms:W3CDTF">2021-01-28T16:25:40Z</dcterms:created>
  <dcterms:modified xsi:type="dcterms:W3CDTF">2021-01-28T17:42:17Z</dcterms:modified>
</cp:coreProperties>
</file>